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3" r:id="rId4"/>
    <p:sldId id="258"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D25853-C980-4BE8-B365-720E4DFB46D8}"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15A4AF-59DE-4DFB-9231-567B375499C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D25853-C980-4BE8-B365-720E4DFB46D8}"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15A4AF-59DE-4DFB-9231-567B375499C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D25853-C980-4BE8-B365-720E4DFB46D8}"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15A4AF-59DE-4DFB-9231-567B375499C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D25853-C980-4BE8-B365-720E4DFB46D8}"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15A4AF-59DE-4DFB-9231-567B375499C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D25853-C980-4BE8-B365-720E4DFB46D8}"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15A4AF-59DE-4DFB-9231-567B375499C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CD25853-C980-4BE8-B365-720E4DFB46D8}" type="datetimeFigureOut">
              <a:rPr lang="en-US" smtClean="0"/>
              <a:t>5/6/2014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15A4AF-59DE-4DFB-9231-567B375499C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D25853-C980-4BE8-B365-720E4DFB46D8}" type="datetimeFigureOut">
              <a:rPr lang="en-US" smtClean="0"/>
              <a:t>5/6/2014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15A4AF-59DE-4DFB-9231-567B375499C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D25853-C980-4BE8-B365-720E4DFB46D8}" type="datetimeFigureOut">
              <a:rPr lang="en-US" smtClean="0"/>
              <a:t>5/6/2014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15A4AF-59DE-4DFB-9231-567B375499C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D25853-C980-4BE8-B365-720E4DFB46D8}" type="datetimeFigureOut">
              <a:rPr lang="en-US" smtClean="0"/>
              <a:t>5/6/2014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15A4AF-59DE-4DFB-9231-567B375499C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D25853-C980-4BE8-B365-720E4DFB46D8}" type="datetimeFigureOut">
              <a:rPr lang="en-US" smtClean="0"/>
              <a:t>5/6/2014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15A4AF-59DE-4DFB-9231-567B375499C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D25853-C980-4BE8-B365-720E4DFB46D8}" type="datetimeFigureOut">
              <a:rPr lang="en-US" smtClean="0"/>
              <a:t>5/6/2014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15A4AF-59DE-4DFB-9231-567B375499C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D25853-C980-4BE8-B365-720E4DFB46D8}" type="datetimeFigureOut">
              <a:rPr lang="en-US" smtClean="0"/>
              <a:t>5/6/2014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15A4AF-59DE-4DFB-9231-567B375499C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533399"/>
          </a:xfrm>
        </p:spPr>
        <p:txBody>
          <a:bodyPr>
            <a:noAutofit/>
          </a:bodyPr>
          <a:lstStyle/>
          <a:p>
            <a:r>
              <a:rPr lang="en-US" sz="1800" dirty="0" smtClean="0"/>
              <a:t>REFLECTION</a:t>
            </a:r>
            <a:endParaRPr lang="en-US" sz="1800" dirty="0"/>
          </a:p>
        </p:txBody>
      </p:sp>
      <p:sp>
        <p:nvSpPr>
          <p:cNvPr id="3" name="Subtitle 2"/>
          <p:cNvSpPr>
            <a:spLocks noGrp="1"/>
          </p:cNvSpPr>
          <p:nvPr>
            <p:ph type="subTitle" idx="1"/>
          </p:nvPr>
        </p:nvSpPr>
        <p:spPr>
          <a:xfrm>
            <a:off x="1371600" y="1371600"/>
            <a:ext cx="6400800" cy="4724400"/>
          </a:xfrm>
        </p:spPr>
        <p:txBody>
          <a:bodyPr>
            <a:normAutofit fontScale="85000" lnSpcReduction="10000"/>
          </a:bodyPr>
          <a:lstStyle/>
          <a:p>
            <a:r>
              <a:rPr lang="en-US" dirty="0" smtClean="0"/>
              <a:t>UDL considers alternatives for every one when we think about the curriculum that we use the textbooks that would use they are generally one size fits all they are generally as we consider the bell curve supporting those individuals that fall in the highest point of that bell curve when we think about UDL we are we also need to consider the individuals our student learners one all ends of a continuum.</a:t>
            </a:r>
            <a:br>
              <a:rPr lang="en-US" dirty="0" smtClean="0"/>
            </a:br>
            <a:r>
              <a:rPr lang="en-US" dirty="0" smtClean="0"/>
              <a:t/>
            </a:r>
            <a:br>
              <a:rPr lang="en-US" dirty="0" smtClean="0"/>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In Baltimore County and in many other districts designing curriculum that he’s infused with UDL from the beginning.  As you think about your curriculum the lessons that you will be teaching many of those lessons many of the lead to the curriculum has been developed over the years and does not have the components of universal design imbedded.</a:t>
            </a:r>
            <a:br>
              <a:rPr lang="en-US" dirty="0" smtClean="0"/>
            </a:br>
            <a:r>
              <a:rPr lang="en-US" dirty="0" smtClean="0"/>
              <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a:p>
            <a:r>
              <a:rPr lang="en-US" dirty="0" smtClean="0"/>
              <a:t>In Baltimore County, our training curriculum writers try to infuse UDL principles into the curriculum from the beginning so that we have the availability for access for everyone.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Teachers look at instruction through content process and product. </a:t>
            </a:r>
          </a:p>
          <a:p>
            <a:endParaRPr lang="en-US" dirty="0"/>
          </a:p>
          <a:p>
            <a:endParaRPr lang="en-US" dirty="0" smtClean="0"/>
          </a:p>
          <a:p>
            <a:r>
              <a:rPr lang="en-US" dirty="0" smtClean="0"/>
              <a:t>We do not have multiple choices of contents because we are told what curriculum we will be teaching.</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The first principle of UDL is multiple means of representation.  This refers to the ways in which we presented the information to be learned, the process of instruction.</a:t>
            </a:r>
          </a:p>
          <a:p>
            <a:endParaRPr lang="en-US" dirty="0" smtClean="0"/>
          </a:p>
          <a:p>
            <a:r>
              <a:rPr lang="en-US" dirty="0" smtClean="0"/>
              <a:t>The third principle of UDL is multiple means of expression.  This refers to all of the ways that our students demonstrate that they get the knowledge that they get the information that they are learning.</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261</Words>
  <Application>Microsoft Office PowerPoint</Application>
  <PresentationFormat>On-screen Show (4:3)</PresentationFormat>
  <Paragraphs>13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REFLECTION</vt:lpstr>
      <vt:lpstr>Slide 2</vt:lpstr>
      <vt:lpstr>Slide 3</vt:lpstr>
      <vt:lpstr>Slide 4</vt:lpstr>
      <vt:lpstr>Slide 5</vt:lpstr>
    </vt:vector>
  </TitlesOfParts>
  <Company>BCPS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REFLECTION</dc:title>
  <dc:creator>mmcgraw</dc:creator>
  <cp:lastModifiedBy>mmcgraw</cp:lastModifiedBy>
  <cp:revision>3</cp:revision>
  <dcterms:created xsi:type="dcterms:W3CDTF">2014-05-06T19:40:03Z</dcterms:created>
  <dcterms:modified xsi:type="dcterms:W3CDTF">2014-05-06T19:51:01Z</dcterms:modified>
</cp:coreProperties>
</file>